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8" r:id="rId38"/>
    <p:sldId id="299" r:id="rId39"/>
    <p:sldId id="300" r:id="rId40"/>
    <p:sldId id="296" r:id="rId41"/>
    <p:sldId id="297" r:id="rId42"/>
    <p:sldId id="295" r:id="rId43"/>
    <p:sldId id="294" r:id="rId44"/>
    <p:sldId id="292" r:id="rId45"/>
    <p:sldId id="29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70B55-21D6-2FA3-17B7-C12D9F79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5E29C-5D12-AC81-71A0-231F0AB9A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B56B1-CA5F-823C-A3CC-5C0FBBF5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72AB0-DAF8-F74D-CEF3-0D1A409F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0BF870-54F9-1C70-02E0-9C284250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298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4BD21-2C64-E8E8-56B4-8CCAA2D6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D2E458-E1BF-9773-6B70-9415ABFCB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4F1DC8-25F9-655F-5CE9-24C850680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986494-D41C-ADA8-3C95-3394F2EB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4CF5B-904C-0015-DDF3-7ED69E8B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7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07A12F-E1A0-9E5F-096C-E190B3D74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C6E56C-38E6-8E97-1F8C-A56081372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CCE5D-A2B1-441A-6419-D2D5C03F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925F3-6AD0-B94C-16D0-E8EDE5FE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BBC33-09EF-3EC6-1121-72E08D17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0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0615D-F4C3-E017-3945-EFCA4FF2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5D348-AA0A-F6D4-8075-CD2DC6B6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38E60-E975-08A0-CB5F-303C2CA7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4DB7BF-1FD9-B49E-71F6-95014EFB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56E00A-68DA-D824-4E9B-7F5E1B36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3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BEC75-1CD8-DE47-B437-B8AC65A56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74965F-8695-6C41-A9B9-B9A2A2CD2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4688A-098B-ACB2-0555-09CA7E2F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2CD059-F3EC-C25A-3D84-C4A7C2DF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B7E00-69EC-2088-30D5-E964C683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1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A12EF-F0C2-1F82-22EF-AB14469D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204F4-0D64-2C54-4E8A-88646F3BB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3B81F2-BB59-DA72-9E64-FEC4DC3F0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662D45-0FF0-35B3-D047-09CCD1085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B0936F-F66B-6F63-332D-08D8C1E9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E26944-8F72-1315-B07E-DD2D0B6A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4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FD24A-5826-2A78-2DE6-5DCDAAA4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C63276-0E40-0B23-AAAD-AAABD5F7D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68C9E1-6806-5A12-B34A-39E3A72BA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D6D8FC-0246-74C6-7054-62703622F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0CC0FD-651D-0D46-8257-BF48D0952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5A81B0-AF80-53CF-9BC4-4918BC55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C60945-586A-156B-3B71-BA040BDB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26C89B-C1E5-74D0-2FDC-E44F629C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33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4D733-B8CC-2E13-0D38-1F024FAB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A00C68-896C-7081-0AE3-80F97F56A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285A76-B1C2-9459-4072-3C6D5031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926460-A2B4-E5F6-704B-EF85B42C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632C69-5CB9-B99A-E910-717E6638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6B0738-80EC-0FB2-5396-AD86B1A0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DDD9F3-A648-FC46-D6B2-EA3508A7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6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59515-3E42-E79F-3BF8-E9867377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832416-F360-827A-94CE-5BABBC63D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A3DE7B-C5F2-64AA-AAAB-5EFC0DE8B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9236D2-F513-31A6-E481-1E417DCA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458BF5-408C-E4E9-9FDC-40F36FF0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EE83C6-E984-E0AA-60F7-ABA6BAC6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5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D83E2-70F8-9A87-57DE-26E12BE3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A45021-DF28-A0D9-C1F3-D28288CD5E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4AD2B0-73D5-687B-18A3-849305E46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C32CC-B318-C09C-6856-DBB829CC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34F7B4-9A14-B38D-9CC4-BD8AE3A3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A81AC-6361-94DA-2405-3852DB8D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91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B62709-75F6-0A96-BF50-31234653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63745-0A3A-CCAE-24F7-01F2A5B6A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240AA8-B528-79F7-3C4E-81261809E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343F8-2BBA-4E77-9E66-86A693F999E1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620EDC-EC99-6B8B-86FA-6D640FE75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0993F-B8FF-ECF4-DA38-FC0BB39D8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42723-50C4-4098-AA3A-08BBC2DDF6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원통형 18">
            <a:extLst>
              <a:ext uri="{FF2B5EF4-FFF2-40B4-BE49-F238E27FC236}">
                <a16:creationId xmlns:a16="http://schemas.microsoft.com/office/drawing/2014/main" id="{AB675854-7AAD-0D87-AEF1-DD9E7BF3B68B}"/>
              </a:ext>
            </a:extLst>
          </p:cNvPr>
          <p:cNvSpPr/>
          <p:nvPr/>
        </p:nvSpPr>
        <p:spPr>
          <a:xfrm rot="16200000">
            <a:off x="7674452" y="2578429"/>
            <a:ext cx="326571" cy="1445820"/>
          </a:xfrm>
          <a:prstGeom prst="ca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F5E9F-DE71-54C8-B38E-7B19F326038B}"/>
              </a:ext>
            </a:extLst>
          </p:cNvPr>
          <p:cNvSpPr txBox="1"/>
          <p:nvPr/>
        </p:nvSpPr>
        <p:spPr>
          <a:xfrm>
            <a:off x="150224" y="267195"/>
            <a:ext cx="1009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-90 Ohm Termination is best now ( due to 100Ohm characteristic of ArtyS7's ja, jb port)</a:t>
            </a:r>
          </a:p>
          <a:p>
            <a:r>
              <a:rPr lang="en-US" altLang="ko-KR"/>
              <a:t>-'Arbitrary' 800MHz data input seems to be impossible-&gt; only pulse can be input for ArtyS7</a:t>
            </a:r>
          </a:p>
          <a:p>
            <a:r>
              <a:rPr lang="en-US" altLang="ko-KR"/>
              <a:t>-&gt;require buffer circuit connecting artyS7 and fast output circuit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6229DD-08E0-9029-CEF2-DB2CCCBA6277}"/>
              </a:ext>
            </a:extLst>
          </p:cNvPr>
          <p:cNvSpPr/>
          <p:nvPr/>
        </p:nvSpPr>
        <p:spPr>
          <a:xfrm>
            <a:off x="1504210" y="2425535"/>
            <a:ext cx="1508166" cy="23275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fast circuit</a:t>
            </a:r>
          </a:p>
          <a:p>
            <a:pPr algn="ctr"/>
            <a:r>
              <a:rPr lang="en-US" altLang="ko-KR"/>
              <a:t>(800MHz output)</a:t>
            </a:r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C9228E29-BAF9-B7E0-4E2F-FDAEE60A2EDA}"/>
              </a:ext>
            </a:extLst>
          </p:cNvPr>
          <p:cNvSpPr/>
          <p:nvPr/>
        </p:nvSpPr>
        <p:spPr>
          <a:xfrm rot="5400000">
            <a:off x="5116187" y="3218214"/>
            <a:ext cx="902525" cy="74220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0C2A533E-1CA2-2340-B896-784FA5B59FC6}"/>
              </a:ext>
            </a:extLst>
          </p:cNvPr>
          <p:cNvSpPr/>
          <p:nvPr/>
        </p:nvSpPr>
        <p:spPr>
          <a:xfrm rot="16200000">
            <a:off x="4024251" y="2866407"/>
            <a:ext cx="326571" cy="1445820"/>
          </a:xfrm>
          <a:prstGeom prst="ca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C55147-6528-0E14-9B09-96212F6CE576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flipH="1">
            <a:off x="3012376" y="3589317"/>
            <a:ext cx="53389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E24FFD-9E6B-A0E3-96E2-08DAF58B5088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 flipV="1">
            <a:off x="4910447" y="3589316"/>
            <a:ext cx="285899" cy="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4F6496-F731-3328-FD48-9620B57F0723}"/>
              </a:ext>
            </a:extLst>
          </p:cNvPr>
          <p:cNvSpPr/>
          <p:nvPr/>
        </p:nvSpPr>
        <p:spPr>
          <a:xfrm>
            <a:off x="6041596" y="3188521"/>
            <a:ext cx="902524" cy="2256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FA8DC9-3B53-1EA7-2B3E-5133481A12E5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448264" y="3301337"/>
            <a:ext cx="59333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1F1689-96C3-D717-C03A-42C5E6F1D6B2}"/>
              </a:ext>
            </a:extLst>
          </p:cNvPr>
          <p:cNvCxnSpPr>
            <a:cxnSpLocks/>
            <a:stCxn id="19" idx="0"/>
            <a:endCxn id="2" idx="3"/>
          </p:cNvCxnSpPr>
          <p:nvPr/>
        </p:nvCxnSpPr>
        <p:spPr>
          <a:xfrm flipH="1" flipV="1">
            <a:off x="6944120" y="3301337"/>
            <a:ext cx="252351" cy="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60782-91AC-F971-C776-55913DF69550}"/>
              </a:ext>
            </a:extLst>
          </p:cNvPr>
          <p:cNvSpPr txBox="1"/>
          <p:nvPr/>
        </p:nvSpPr>
        <p:spPr>
          <a:xfrm>
            <a:off x="5971976" y="2819189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100Ohm</a:t>
            </a:r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AF06EC13-3AFA-70CA-89B9-E18E71E446F8}"/>
              </a:ext>
            </a:extLst>
          </p:cNvPr>
          <p:cNvSpPr/>
          <p:nvPr/>
        </p:nvSpPr>
        <p:spPr>
          <a:xfrm rot="5400000">
            <a:off x="8817995" y="3218215"/>
            <a:ext cx="902525" cy="74220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40EBB64-9041-558D-C80C-C19E0A306DC3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8560648" y="3301338"/>
            <a:ext cx="33750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B270EF5-14F9-C481-C19E-914298027B9D}"/>
              </a:ext>
            </a:extLst>
          </p:cNvPr>
          <p:cNvSpPr txBox="1"/>
          <p:nvPr/>
        </p:nvSpPr>
        <p:spPr>
          <a:xfrm>
            <a:off x="5062653" y="276872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buffer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E7BC2E-3F3B-1714-5915-220C29F81C79}"/>
              </a:ext>
            </a:extLst>
          </p:cNvPr>
          <p:cNvSpPr txBox="1"/>
          <p:nvPr/>
        </p:nvSpPr>
        <p:spPr>
          <a:xfrm>
            <a:off x="8814843" y="2480743"/>
            <a:ext cx="8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artyS7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3B27C-CF2C-A8D0-B9C4-11DFE5572803}"/>
              </a:ext>
            </a:extLst>
          </p:cNvPr>
          <p:cNvSpPr txBox="1"/>
          <p:nvPr/>
        </p:nvSpPr>
        <p:spPr>
          <a:xfrm>
            <a:off x="7294494" y="2819189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100Ohm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E07D7A-9D46-3C1A-9745-C4DD308EE319}"/>
              </a:ext>
            </a:extLst>
          </p:cNvPr>
          <p:cNvSpPr txBox="1"/>
          <p:nvPr/>
        </p:nvSpPr>
        <p:spPr>
          <a:xfrm>
            <a:off x="3675699" y="310716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50Ohm</a:t>
            </a:r>
            <a:endParaRPr lang="ko-KR" altLang="en-US"/>
          </a:p>
        </p:txBody>
      </p:sp>
      <p:sp>
        <p:nvSpPr>
          <p:cNvPr id="6" name="원통형 5">
            <a:extLst>
              <a:ext uri="{FF2B5EF4-FFF2-40B4-BE49-F238E27FC236}">
                <a16:creationId xmlns:a16="http://schemas.microsoft.com/office/drawing/2014/main" id="{D34A6D3E-9ECF-390A-5532-021452DE355C}"/>
              </a:ext>
            </a:extLst>
          </p:cNvPr>
          <p:cNvSpPr/>
          <p:nvPr/>
        </p:nvSpPr>
        <p:spPr>
          <a:xfrm rot="16200000">
            <a:off x="7674452" y="3126778"/>
            <a:ext cx="326571" cy="1445820"/>
          </a:xfrm>
          <a:prstGeom prst="ca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83779D-401F-1100-DE73-77AB09170A93}"/>
              </a:ext>
            </a:extLst>
          </p:cNvPr>
          <p:cNvSpPr/>
          <p:nvPr/>
        </p:nvSpPr>
        <p:spPr>
          <a:xfrm>
            <a:off x="6041596" y="3736870"/>
            <a:ext cx="902524" cy="2256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BF2872-D9E8-20D1-BF05-408C547FF95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509683" y="3849686"/>
            <a:ext cx="5319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3F3636-DE22-8B21-9327-B329CD90EC0E}"/>
              </a:ext>
            </a:extLst>
          </p:cNvPr>
          <p:cNvCxnSpPr>
            <a:cxnSpLocks/>
            <a:stCxn id="6" idx="0"/>
            <a:endCxn id="7" idx="3"/>
          </p:cNvCxnSpPr>
          <p:nvPr/>
        </p:nvCxnSpPr>
        <p:spPr>
          <a:xfrm flipH="1" flipV="1">
            <a:off x="6944120" y="3849686"/>
            <a:ext cx="252351" cy="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ABD049-BF18-4579-8385-15E6987D3C42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560648" y="3849687"/>
            <a:ext cx="337506" cy="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51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B09C8F0-F5D8-8810-D8BA-0B3711121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12" y="807925"/>
            <a:ext cx="5779176" cy="6050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796C74-782F-84B5-17B1-1CCF4A24EC5D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100MHz Board-ArtyS7 with 80 Ohm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501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A598E5-67AF-231F-2231-D3970B7D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84" y="633877"/>
            <a:ext cx="5945431" cy="6224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D9C63-1795-7322-29C1-918673C81BA2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100MHz </a:t>
            </a:r>
            <a:r>
              <a:rPr lang="en-US" altLang="ko-KR">
                <a:highlight>
                  <a:srgbClr val="FFFF00"/>
                </a:highlight>
              </a:rPr>
              <a:t>Board-ArtyS7 with 90 Ohm</a:t>
            </a:r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785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C6C8C1-15FA-EF57-ED21-2992DD97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23" y="745764"/>
            <a:ext cx="5838553" cy="6112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96473-7892-F37C-BAD1-E1C48984C8A7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100MHz Board-ArtyS7 with 100 Ohm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70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9F6D39-005A-36DD-E178-6D07A376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60" y="1024557"/>
            <a:ext cx="5464480" cy="5720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EE6CE-CA91-482E-2E60-2E66BC8FCFD8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with</a:t>
            </a:r>
            <a:r>
              <a:rPr lang="ko-KR" altLang="en-US"/>
              <a:t> </a:t>
            </a:r>
            <a:r>
              <a:rPr lang="en-US" altLang="ko-KR"/>
              <a:t>90Ohm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50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95E673-EA2B-A831-F1D5-8C2AF3DFB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191" y="575335"/>
            <a:ext cx="5927618" cy="6205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682B5-A1BC-5C0D-9A1D-81E806F4BAC7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w/o</a:t>
            </a:r>
            <a:r>
              <a:rPr lang="ko-KR" altLang="en-US"/>
              <a:t> </a:t>
            </a:r>
            <a:r>
              <a:rPr lang="en-US" altLang="ko-KR"/>
              <a:t>resistor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54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4378CD-5436-9515-1BA4-0EBCD212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006" y="888732"/>
            <a:ext cx="5701987" cy="5969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B463F-AD32-9246-DE2A-C5149B2DF2B5}"/>
              </a:ext>
            </a:extLst>
          </p:cNvPr>
          <p:cNvSpPr txBox="1"/>
          <p:nvPr/>
        </p:nvSpPr>
        <p:spPr>
          <a:xfrm>
            <a:off x="150223" y="267195"/>
            <a:ext cx="493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with matched trace, wihout resistor (no artys7)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380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EA3BAA-98EA-355C-1EDD-9C33E26C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28" y="771897"/>
            <a:ext cx="5762544" cy="6032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615903-1EDC-13B7-8F79-C3C72BA3C909}"/>
              </a:ext>
            </a:extLst>
          </p:cNvPr>
          <p:cNvSpPr txBox="1"/>
          <p:nvPr/>
        </p:nvSpPr>
        <p:spPr>
          <a:xfrm>
            <a:off x="150223" y="267195"/>
            <a:ext cx="493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ighlight>
                  <a:srgbClr val="FFFF00"/>
                </a:highlight>
              </a:rPr>
              <a:t>800MHz</a:t>
            </a:r>
            <a:r>
              <a:rPr lang="ko-KR" altLang="en-US">
                <a:highlight>
                  <a:srgbClr val="FFFF00"/>
                </a:highlight>
              </a:rPr>
              <a:t> </a:t>
            </a:r>
            <a:r>
              <a:rPr lang="en-US" altLang="ko-KR">
                <a:highlight>
                  <a:srgbClr val="FFFF00"/>
                </a:highlight>
              </a:rPr>
              <a:t>with matched trace, with</a:t>
            </a:r>
            <a:r>
              <a:rPr lang="ko-KR" altLang="en-US">
                <a:highlight>
                  <a:srgbClr val="FFFF00"/>
                </a:highlight>
              </a:rPr>
              <a:t> </a:t>
            </a:r>
            <a:r>
              <a:rPr lang="en-US" altLang="ko-KR">
                <a:highlight>
                  <a:srgbClr val="FFFF00"/>
                </a:highlight>
              </a:rPr>
              <a:t>50Ohm (no artys7)</a:t>
            </a:r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1039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F3998A-6D21-28E0-AAF8-BB4A0A28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567" y="658091"/>
            <a:ext cx="5808865" cy="6081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5E9E0-A52F-2BD8-E390-18D4256435D8}"/>
              </a:ext>
            </a:extLst>
          </p:cNvPr>
          <p:cNvSpPr txBox="1"/>
          <p:nvPr/>
        </p:nvSpPr>
        <p:spPr>
          <a:xfrm>
            <a:off x="150223" y="267195"/>
            <a:ext cx="493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with matched trace, with</a:t>
            </a:r>
            <a:r>
              <a:rPr lang="ko-KR" altLang="en-US"/>
              <a:t> </a:t>
            </a:r>
            <a:r>
              <a:rPr lang="en-US" altLang="ko-KR"/>
              <a:t>90Ohm (no artys7)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4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24826F-CEB7-7E62-BDCC-784C840256AE}"/>
              </a:ext>
            </a:extLst>
          </p:cNvPr>
          <p:cNvSpPr txBox="1"/>
          <p:nvPr/>
        </p:nvSpPr>
        <p:spPr>
          <a:xfrm>
            <a:off x="150223" y="267195"/>
            <a:ext cx="815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with matched trace, with</a:t>
            </a:r>
            <a:r>
              <a:rPr lang="ko-KR" altLang="en-US"/>
              <a:t> </a:t>
            </a:r>
            <a:r>
              <a:rPr lang="en-US" altLang="ko-KR"/>
              <a:t>90Ohm and very short transmission line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B02623-CE79-1011-E567-96C62367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040" y="706582"/>
            <a:ext cx="5807919" cy="60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45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1E39589-4E3E-9BA5-06B9-6F35805B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25" y="742208"/>
            <a:ext cx="5841950" cy="6115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37CE1-B51F-3A1C-33D9-77ECA180684C}"/>
              </a:ext>
            </a:extLst>
          </p:cNvPr>
          <p:cNvSpPr txBox="1"/>
          <p:nvPr/>
        </p:nvSpPr>
        <p:spPr>
          <a:xfrm>
            <a:off x="150223" y="267195"/>
            <a:ext cx="815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with matched trace, with</a:t>
            </a:r>
            <a:r>
              <a:rPr lang="ko-KR" altLang="en-US"/>
              <a:t> </a:t>
            </a:r>
            <a:r>
              <a:rPr lang="en-US" altLang="ko-KR"/>
              <a:t>50Ohm and very short transmission line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2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A92518-7038-0E90-2123-F15CC98C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55" y="789277"/>
            <a:ext cx="5796989" cy="6068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4CD97-B6AD-8E9F-3FA8-BF54C16875BB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100MHz Jumper-ArtyS7 w/o resistor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82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7E9BB9-E366-03F7-7ACE-AA480732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486" y="653143"/>
            <a:ext cx="5927027" cy="6204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180F1-9D3C-D5C3-481B-845E2AE65D68}"/>
              </a:ext>
            </a:extLst>
          </p:cNvPr>
          <p:cNvSpPr txBox="1"/>
          <p:nvPr/>
        </p:nvSpPr>
        <p:spPr>
          <a:xfrm>
            <a:off x="150223" y="267195"/>
            <a:ext cx="908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with matched trace, without resistor, and with 100Ohm transmission line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35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F63946-3981-C407-80AE-6230C8E21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18" y="724396"/>
            <a:ext cx="5858964" cy="6133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F1B2DF-65F5-F21F-62D8-6EEE34EB0750}"/>
              </a:ext>
            </a:extLst>
          </p:cNvPr>
          <p:cNvSpPr txBox="1"/>
          <p:nvPr/>
        </p:nvSpPr>
        <p:spPr>
          <a:xfrm>
            <a:off x="150223" y="267195"/>
            <a:ext cx="815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with matched trace, with 20Ohm series reistor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48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8843B9-28AC-5B05-1205-4109560F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399" y="724394"/>
            <a:ext cx="5751202" cy="6020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4BC8F-C556-22B3-2A3D-00FFD6B7437D}"/>
              </a:ext>
            </a:extLst>
          </p:cNvPr>
          <p:cNvSpPr txBox="1"/>
          <p:nvPr/>
        </p:nvSpPr>
        <p:spPr>
          <a:xfrm>
            <a:off x="150223" y="267195"/>
            <a:ext cx="815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with matched trace, with 40Ohm series reistor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66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5A5373-92A8-BA97-4ACE-B46CCA6D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100" y="870084"/>
            <a:ext cx="5719800" cy="5987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FAB6E-1454-6F29-1D31-8B60DB7BB958}"/>
              </a:ext>
            </a:extLst>
          </p:cNvPr>
          <p:cNvSpPr txBox="1"/>
          <p:nvPr/>
        </p:nvSpPr>
        <p:spPr>
          <a:xfrm>
            <a:off x="150223" y="267195"/>
            <a:ext cx="815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with matched trace, with 60Ohm series reistor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88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D4C727-D266-863A-F59D-D0DFF09D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973" y="696037"/>
            <a:ext cx="5886054" cy="6161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9746B-7D92-37CD-0C71-472195C55F20}"/>
              </a:ext>
            </a:extLst>
          </p:cNvPr>
          <p:cNvSpPr txBox="1"/>
          <p:nvPr/>
        </p:nvSpPr>
        <p:spPr>
          <a:xfrm>
            <a:off x="150223" y="267195"/>
            <a:ext cx="815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with matched trace, with 80Ohm series reistor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03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6242DB-36E5-9A20-AE6B-A818C1227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288" y="1118907"/>
            <a:ext cx="5351665" cy="5602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EA68AA-99CF-ECD9-4153-F56B77351B7A}"/>
              </a:ext>
            </a:extLst>
          </p:cNvPr>
          <p:cNvSpPr txBox="1"/>
          <p:nvPr/>
        </p:nvSpPr>
        <p:spPr>
          <a:xfrm>
            <a:off x="150223" y="267195"/>
            <a:ext cx="815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ighlight>
                  <a:srgbClr val="FFFF00"/>
                </a:highlight>
              </a:rPr>
              <a:t>800MHz</a:t>
            </a:r>
            <a:r>
              <a:rPr lang="ko-KR" altLang="en-US">
                <a:highlight>
                  <a:srgbClr val="FFFF00"/>
                </a:highlight>
              </a:rPr>
              <a:t> </a:t>
            </a:r>
            <a:r>
              <a:rPr lang="en-US" altLang="ko-KR">
                <a:highlight>
                  <a:srgbClr val="FFFF00"/>
                </a:highlight>
              </a:rPr>
              <a:t>with matched trace, with 100Ohm series reistor</a:t>
            </a:r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19622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DF08B4-3CC5-1029-2780-8D8C692D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937" y="926275"/>
            <a:ext cx="5666125" cy="5931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2B507-61CD-C774-528B-82DB546E7DAA}"/>
              </a:ext>
            </a:extLst>
          </p:cNvPr>
          <p:cNvSpPr txBox="1"/>
          <p:nvPr/>
        </p:nvSpPr>
        <p:spPr>
          <a:xfrm>
            <a:off x="150223" y="267195"/>
            <a:ext cx="815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800MHz</a:t>
            </a:r>
            <a:r>
              <a:rPr lang="ko-KR" altLang="en-US"/>
              <a:t> </a:t>
            </a:r>
            <a:r>
              <a:rPr lang="en-US" altLang="ko-KR"/>
              <a:t>with nothing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588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776D0-7E72-5E37-FC68-BBF94278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4AAB6-74C8-381E-674C-AF1E8F18A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310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5057D2-DF89-F544-4FAD-A66B2C4F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3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1446EF-2A0A-294A-35B5-E613C902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5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82A30E-2EA7-BF8C-0301-109728DE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70" y="757237"/>
            <a:ext cx="5732059" cy="600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905DA-DB40-98CD-18FD-ABA03CBA1357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100MHz Board-ArtyS7 w/o resistor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334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2AF7F7-82F4-39D8-B177-F2F54FA3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341F4B-256D-34B8-5E61-A0DB58F7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57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5FC0CD-43AC-2685-22C7-CC674F312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9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657BAE-AB65-5CFD-F4B7-241F8DF3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99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A21315-4120-AD97-B09D-B59128B0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25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D9874-0062-2952-D61D-2057A92FF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20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D7FDC8-0C1E-9E80-8969-30D3B4F2A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0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04781-1A9A-676A-0931-5AE8B194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100MHz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1672C-9865-58D7-7A7D-42DCEAB6B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0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187B53E-30B2-BF1E-54E4-42EAD7AF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138C97-74FB-8320-8906-8BB25371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9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04CD97-B6AD-8E9F-3FA8-BF54C16875BB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100MHz Jumper-ArtyS7 with resistor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8F5152-180E-8FC4-5013-85988AD1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17" y="1059541"/>
            <a:ext cx="5332021" cy="55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98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98A09E-CD08-FD0F-0574-EADCFD6A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81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CC52D-F680-228B-99F0-2953EA0A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5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1E1A33-1B30-127E-029F-D04F20F4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93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462775-C8DE-52D8-71DB-CC919F94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77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67F423-11F4-F1C9-B0A5-D550EB75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563810-5441-3842-891D-D81E4CF6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7" y="0"/>
            <a:ext cx="655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8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8CD5C4-F828-E14C-56F7-D4C7FFCBC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19" y="1033394"/>
            <a:ext cx="5370962" cy="5622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C6C18-150D-6971-7F01-F9BC4C8AD4C2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100MHz Board-ArtyS7 with resistor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0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F33F93-9EA3-9E2E-FF95-DAC15B1EA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79" y="714685"/>
            <a:ext cx="5868241" cy="6143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C01FA-5764-D5D3-6F5F-69BB36B476A2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100MHz Board-ArtyS7 with RC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4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4CA338-9D48-8BC8-FD02-A3815AC1E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853" y="1065285"/>
            <a:ext cx="5482293" cy="5739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204EB-E3E9-5DCC-0CB7-DD30AAFBE3AB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100MHz Board-ArtyS7 with 40 Ohm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6EEDE7-8D86-78DF-829A-53B0A0ECE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91" y="947088"/>
            <a:ext cx="5470418" cy="572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3F708-217D-38A9-7B43-57926995ADCA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100MHz Board-ArtyS7 with 60 Ohm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0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3065BB-D9DB-1F59-A897-C8CD86B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641" y="785843"/>
            <a:ext cx="5646717" cy="5911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D04B7-19D8-B8B9-7814-95F6B15B71BB}"/>
              </a:ext>
            </a:extLst>
          </p:cNvPr>
          <p:cNvSpPr txBox="1"/>
          <p:nvPr/>
        </p:nvSpPr>
        <p:spPr>
          <a:xfrm>
            <a:off x="150224" y="267195"/>
            <a:ext cx="45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100MHz Board-ArtyS7 with 70 Ohm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89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239</Words>
  <Application>Microsoft Office PowerPoint</Application>
  <PresentationFormat>와이드스크린</PresentationFormat>
  <Paragraphs>36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100MHz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Jeonghyun Park</dc:creator>
  <cp:lastModifiedBy>Jeonghyun Park</cp:lastModifiedBy>
  <cp:revision>90</cp:revision>
  <dcterms:created xsi:type="dcterms:W3CDTF">2023-12-20T12:21:51Z</dcterms:created>
  <dcterms:modified xsi:type="dcterms:W3CDTF">2023-12-20T15:29:00Z</dcterms:modified>
</cp:coreProperties>
</file>